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354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359409"/>
            <a:ext cx="8986520" cy="9417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6872" y="4432680"/>
            <a:ext cx="7414895" cy="198836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4866640">
              <a:lnSpc>
                <a:spcPts val="3829"/>
              </a:lnSpc>
              <a:spcBef>
                <a:spcPts val="265"/>
              </a:spcBef>
            </a:pPr>
            <a:r>
              <a:rPr lang="en-US" sz="3200" b="1" spc="-65" dirty="0">
                <a:latin typeface="Calibri"/>
                <a:cs typeface="Calibri"/>
              </a:rPr>
              <a:t>PRESENTED</a:t>
            </a:r>
            <a:r>
              <a:rPr sz="3200" b="1" spc="-65" dirty="0">
                <a:latin typeface="Calibri"/>
                <a:cs typeface="Calibri"/>
              </a:rPr>
              <a:t> BY </a:t>
            </a:r>
            <a:r>
              <a:rPr sz="3200" b="1" spc="-705" dirty="0">
                <a:latin typeface="Calibri"/>
                <a:cs typeface="Calibri"/>
              </a:rPr>
              <a:t> </a:t>
            </a:r>
            <a:r>
              <a:rPr sz="3200" b="1" spc="10" dirty="0">
                <a:latin typeface="Calibri"/>
                <a:cs typeface="Calibri"/>
              </a:rPr>
              <a:t>RAJNI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SONI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ts val="3704"/>
              </a:lnSpc>
            </a:pPr>
            <a:r>
              <a:rPr sz="3200" b="1" spc="-65" dirty="0">
                <a:latin typeface="Calibri"/>
                <a:cs typeface="Calibri"/>
              </a:rPr>
              <a:t>ASST.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50" dirty="0">
                <a:latin typeface="Calibri"/>
                <a:cs typeface="Calibri"/>
              </a:rPr>
              <a:t>PROF.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IN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COMMERCE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3200" b="1" spc="10" dirty="0">
                <a:latin typeface="Calibri"/>
                <a:cs typeface="Calibri"/>
              </a:rPr>
              <a:t>R.R.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80" dirty="0">
                <a:latin typeface="Calibri"/>
                <a:cs typeface="Calibri"/>
              </a:rPr>
              <a:t>BAWA</a:t>
            </a:r>
            <a:r>
              <a:rPr sz="3200" b="1" spc="10" dirty="0">
                <a:latin typeface="Calibri"/>
                <a:cs typeface="Calibri"/>
              </a:rPr>
              <a:t> </a:t>
            </a:r>
            <a:r>
              <a:rPr sz="3200" b="1" spc="-90" dirty="0">
                <a:latin typeface="Calibri"/>
                <a:cs typeface="Calibri"/>
              </a:rPr>
              <a:t>DAV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COLLEGE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FOR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GIRLS </a:t>
            </a:r>
            <a:r>
              <a:rPr sz="3200" b="1" spc="-85" dirty="0">
                <a:latin typeface="Calibri"/>
                <a:cs typeface="Calibri"/>
              </a:rPr>
              <a:t>BATALA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359409"/>
            <a:ext cx="5971540" cy="941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20</Words>
  <Application>Microsoft Office PowerPoint</Application>
  <PresentationFormat>On-screen Show (4:3)</PresentationFormat>
  <Paragraphs>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Mnn dhillon</dc:creator>
  <cp:lastModifiedBy>manpreet kaur</cp:lastModifiedBy>
  <cp:revision>1</cp:revision>
  <dcterms:created xsi:type="dcterms:W3CDTF">2024-09-19T14:31:53Z</dcterms:created>
  <dcterms:modified xsi:type="dcterms:W3CDTF">2024-09-19T14:39:54Z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2024-09-13T00:00:00Z</vt:filetime>
  </property>
  <property fmtid="{D5CDD505-2E9C-101B-9397-08002B2CF9AE}" pid="3" name="LastSaved">
    <vt:filetime>2024-09-19T00:00:00Z</vt:filetime>
  </property>
</Properties>
</file>